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83"/>
  </p:normalViewPr>
  <p:slideViewPr>
    <p:cSldViewPr snapToGrid="0" snapToObjects="1">
      <p:cViewPr varScale="1">
        <p:scale>
          <a:sx n="68" d="100"/>
          <a:sy n="68" d="100"/>
        </p:scale>
        <p:origin x="7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png>
</file>

<file path=ppt/media/image4.svg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748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0946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104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194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57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17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406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6782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2907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832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7195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5/20/2020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10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edro Technologies desenvolve soluções de chatbot | Mercado&amp;Consumo">
            <a:extLst>
              <a:ext uri="{FF2B5EF4-FFF2-40B4-BE49-F238E27FC236}">
                <a16:creationId xmlns:a16="http://schemas.microsoft.com/office/drawing/2014/main" id="{87584939-1F17-4F46-A514-B8077FEC0A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8" r="-1" b="252"/>
          <a:stretch/>
        </p:blipFill>
        <p:spPr bwMode="auto">
          <a:xfrm>
            <a:off x="3068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9" name="Rectangle 72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DCABD64-D09E-E34C-A77F-92695055C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239254"/>
            <a:ext cx="9144000" cy="1152663"/>
          </a:xfrm>
        </p:spPr>
        <p:txBody>
          <a:bodyPr>
            <a:norm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</a:rPr>
              <a:t>Interação 2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91C69F0-B175-4F8F-BC27-A21DD8D20197}"/>
              </a:ext>
            </a:extLst>
          </p:cNvPr>
          <p:cNvSpPr txBox="1"/>
          <p:nvPr/>
        </p:nvSpPr>
        <p:spPr>
          <a:xfrm>
            <a:off x="208384" y="1759891"/>
            <a:ext cx="26312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INTEGRANTES: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Carlos Vinicius</a:t>
            </a:r>
          </a:p>
          <a:p>
            <a:r>
              <a:rPr lang="pt-BR" dirty="0">
                <a:solidFill>
                  <a:schemeClr val="bg1"/>
                </a:solidFill>
              </a:rPr>
              <a:t>Felipe Silva</a:t>
            </a:r>
          </a:p>
          <a:p>
            <a:r>
              <a:rPr lang="pt-BR" dirty="0">
                <a:solidFill>
                  <a:schemeClr val="bg1"/>
                </a:solidFill>
              </a:rPr>
              <a:t>Felipe Augusto</a:t>
            </a:r>
          </a:p>
          <a:p>
            <a:r>
              <a:rPr lang="pt-BR" dirty="0">
                <a:solidFill>
                  <a:schemeClr val="bg1"/>
                </a:solidFill>
              </a:rPr>
              <a:t>Gabriel Sales</a:t>
            </a:r>
          </a:p>
          <a:p>
            <a:r>
              <a:rPr lang="pt-BR" dirty="0">
                <a:solidFill>
                  <a:schemeClr val="bg1"/>
                </a:solidFill>
              </a:rPr>
              <a:t>Genilson</a:t>
            </a:r>
          </a:p>
          <a:p>
            <a:r>
              <a:rPr lang="pt-BR">
                <a:solidFill>
                  <a:schemeClr val="bg1"/>
                </a:solidFill>
              </a:rPr>
              <a:t>Guilherme Dourado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Matheus Oliveira </a:t>
            </a:r>
          </a:p>
          <a:p>
            <a:r>
              <a:rPr lang="pt-BR" dirty="0">
                <a:solidFill>
                  <a:schemeClr val="bg1"/>
                </a:solidFill>
              </a:rPr>
              <a:t>Vinicius Bueno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0E7F613-8786-4F8A-AF48-B57E6A86D0A6}"/>
              </a:ext>
            </a:extLst>
          </p:cNvPr>
          <p:cNvSpPr txBox="1"/>
          <p:nvPr/>
        </p:nvSpPr>
        <p:spPr>
          <a:xfrm>
            <a:off x="9404411" y="2363579"/>
            <a:ext cx="26312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pt-BR" dirty="0">
                <a:solidFill>
                  <a:schemeClr val="bg1"/>
                </a:solidFill>
              </a:rPr>
            </a:br>
            <a:r>
              <a:rPr lang="pt-BR" b="0" i="0" dirty="0">
                <a:solidFill>
                  <a:schemeClr val="bg1"/>
                </a:solidFill>
                <a:effectLst/>
                <a:latin typeface="Ubuntu Condensed"/>
              </a:rPr>
              <a:t>“Mais importante que as riquezas naturais são as riquezas artificiais da educação e tecnologia.”</a:t>
            </a:r>
          </a:p>
          <a:p>
            <a:r>
              <a:rPr lang="pt-BR" dirty="0">
                <a:solidFill>
                  <a:schemeClr val="bg1"/>
                </a:solidFill>
                <a:latin typeface="Ubuntu Condensed"/>
              </a:rPr>
              <a:t>              Roberto Campos</a:t>
            </a:r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9027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CB1180-212A-6D4A-AA9F-8E542FE7B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90"/>
            <a:ext cx="6155988" cy="1256902"/>
          </a:xfrm>
        </p:spPr>
        <p:txBody>
          <a:bodyPr anchor="b">
            <a:noAutofit/>
          </a:bodyPr>
          <a:lstStyle/>
          <a:p>
            <a:r>
              <a:rPr lang="pt-BR" sz="4000" dirty="0"/>
              <a:t>Formas de fazer um chatbot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1C1107E-5C4C-1C49-8504-FB0F28CFA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190412" cy="334445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BR" sz="2000" dirty="0"/>
              <a:t>Criar o banco de dados no </a:t>
            </a:r>
            <a:r>
              <a:rPr lang="pt-BR" sz="2000" dirty="0" err="1"/>
              <a:t>Raspberry</a:t>
            </a:r>
            <a:r>
              <a:rPr lang="pt-BR" sz="2000" dirty="0"/>
              <a:t> com o chatbot instalado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42E01C6-1909-AE47-A661-4FD4BE9B0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653" y="1980885"/>
            <a:ext cx="3548404" cy="3548404"/>
          </a:xfrm>
          <a:prstGeom prst="rect">
            <a:avLst/>
          </a:prstGeom>
        </p:spPr>
      </p:pic>
      <p:sp>
        <p:nvSpPr>
          <p:cNvPr id="34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4552" y="189928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6862" y="218992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216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CB1180-212A-6D4A-AA9F-8E542FE7B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90"/>
            <a:ext cx="6155988" cy="1286885"/>
          </a:xfrm>
        </p:spPr>
        <p:txBody>
          <a:bodyPr anchor="b">
            <a:noAutofit/>
          </a:bodyPr>
          <a:lstStyle/>
          <a:p>
            <a:r>
              <a:rPr lang="pt-BR" sz="4000" dirty="0"/>
              <a:t>Formas de fazer um chatbot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1C1107E-5C4C-1C49-8504-FB0F28CFA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466454" cy="334445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BR" sz="2000" dirty="0"/>
              <a:t>Usar o chatbot do site</a:t>
            </a:r>
          </a:p>
          <a:p>
            <a:pPr marL="0" indent="0">
              <a:buNone/>
            </a:pPr>
            <a:endParaRPr lang="pt-BR" sz="2000" dirty="0"/>
          </a:p>
          <a:p>
            <a:pPr marL="0" indent="0">
              <a:buNone/>
            </a:pPr>
            <a:r>
              <a:rPr lang="pt-BR" sz="2000" dirty="0"/>
              <a:t>Integrar com a API do site: https://fatequino.com.br/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BFE1DF9-4983-438B-922C-4D543D6A7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2653" y="1980885"/>
            <a:ext cx="3548404" cy="3548404"/>
          </a:xfrm>
          <a:prstGeom prst="rect">
            <a:avLst/>
          </a:prstGeom>
        </p:spPr>
      </p:pic>
      <p:sp>
        <p:nvSpPr>
          <p:cNvPr id="23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4552" y="189928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6862" y="218992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5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CB1180-212A-6D4A-AA9F-8E542FE7B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90"/>
            <a:ext cx="6155988" cy="1286884"/>
          </a:xfrm>
        </p:spPr>
        <p:txBody>
          <a:bodyPr anchor="b">
            <a:noAutofit/>
          </a:bodyPr>
          <a:lstStyle/>
          <a:p>
            <a:r>
              <a:rPr lang="pt-BR" sz="4000" dirty="0"/>
              <a:t>Formas de fazer um chatbot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1C1107E-5C4C-1C49-8504-FB0F28CFA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190412" cy="118292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BR" sz="2000" dirty="0"/>
              <a:t>Usar uma uma plataforma em Cloud de IA para criar um novo chatbot</a:t>
            </a:r>
          </a:p>
        </p:txBody>
      </p:sp>
      <p:sp>
        <p:nvSpPr>
          <p:cNvPr id="23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4552" y="189928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6862" y="218992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28D8ABE-5D0D-B44E-BDBB-4A43E46A7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2601" y="974642"/>
            <a:ext cx="2003955" cy="2019611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E0A19B3-7C37-9D4C-93EE-1A6C553DDBC9}"/>
              </a:ext>
            </a:extLst>
          </p:cNvPr>
          <p:cNvSpPr txBox="1"/>
          <p:nvPr/>
        </p:nvSpPr>
        <p:spPr>
          <a:xfrm>
            <a:off x="10196744" y="2358985"/>
            <a:ext cx="1591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Google IA platform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61A0F92-5498-0342-A135-10E5D30F7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3963" y="3056628"/>
            <a:ext cx="3024261" cy="191124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494D57BB-A38A-D745-AFDE-83DF8D82D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3963" y="5092078"/>
            <a:ext cx="1470781" cy="158256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50BD591E-F44B-D345-A0D3-02562D20AD85}"/>
              </a:ext>
            </a:extLst>
          </p:cNvPr>
          <p:cNvSpPr txBox="1"/>
          <p:nvPr/>
        </p:nvSpPr>
        <p:spPr>
          <a:xfrm>
            <a:off x="10216556" y="5883358"/>
            <a:ext cx="15521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Azure</a:t>
            </a:r>
            <a:r>
              <a:rPr lang="pt-BR" dirty="0"/>
              <a:t> </a:t>
            </a:r>
            <a:r>
              <a:rPr lang="pt-BR" dirty="0" err="1"/>
              <a:t>Machine</a:t>
            </a:r>
            <a:r>
              <a:rPr lang="pt-BR" dirty="0"/>
              <a:t> Learning</a:t>
            </a:r>
          </a:p>
        </p:txBody>
      </p:sp>
    </p:spTree>
    <p:extLst>
      <p:ext uri="{BB962C8B-B14F-4D97-AF65-F5344CB8AC3E}">
        <p14:creationId xmlns:p14="http://schemas.microsoft.com/office/powerpoint/2010/main" val="2974657035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104</Words>
  <Application>Microsoft Office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Ubuntu Condensed</vt:lpstr>
      <vt:lpstr>Univers</vt:lpstr>
      <vt:lpstr>GradientVTI</vt:lpstr>
      <vt:lpstr>Interação 2</vt:lpstr>
      <vt:lpstr>Formas de fazer um chatbot</vt:lpstr>
      <vt:lpstr>Formas de fazer um chatbot</vt:lpstr>
      <vt:lpstr>Formas de fazer um chatbot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Interação 2</dc:title>
  <dc:creator>Maria Kobayashi</dc:creator>
  <cp:lastModifiedBy>felipe augusto</cp:lastModifiedBy>
  <cp:revision>8</cp:revision>
  <dcterms:created xsi:type="dcterms:W3CDTF">2020-05-11T13:54:22Z</dcterms:created>
  <dcterms:modified xsi:type="dcterms:W3CDTF">2020-05-20T22:44:57Z</dcterms:modified>
</cp:coreProperties>
</file>